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4" r:id="rId5"/>
    <p:sldId id="271" r:id="rId6"/>
    <p:sldId id="265" r:id="rId7"/>
    <p:sldId id="260" r:id="rId8"/>
    <p:sldId id="258" r:id="rId9"/>
    <p:sldId id="261" r:id="rId10"/>
    <p:sldId id="262" r:id="rId11"/>
    <p:sldId id="269" r:id="rId12"/>
    <p:sldId id="273" r:id="rId13"/>
    <p:sldId id="270" r:id="rId14"/>
    <p:sldId id="263" r:id="rId15"/>
    <p:sldId id="272" r:id="rId16"/>
    <p:sldId id="264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652143-B9DF-4E93-9521-CCC255DD314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070AB4-0DB1-4E6F-8D19-D505914FBA87}">
      <dgm:prSet phldrT="[Text]"/>
      <dgm:spPr/>
      <dgm:t>
        <a:bodyPr/>
        <a:lstStyle/>
        <a:p>
          <a:r>
            <a:rPr lang="en-US" dirty="0" smtClean="0"/>
            <a:t>Discovery</a:t>
          </a:r>
          <a:endParaRPr lang="en-US" dirty="0"/>
        </a:p>
      </dgm:t>
    </dgm:pt>
    <dgm:pt modelId="{2BFA5C3F-5C1E-43D6-8C0E-342403F73477}" type="parTrans" cxnId="{4815BB7B-B469-42A8-A505-8721F441CD4A}">
      <dgm:prSet/>
      <dgm:spPr/>
      <dgm:t>
        <a:bodyPr/>
        <a:lstStyle/>
        <a:p>
          <a:endParaRPr lang="en-US"/>
        </a:p>
      </dgm:t>
    </dgm:pt>
    <dgm:pt modelId="{010A5649-7554-4C35-8C8D-CAEE68EA5C93}" type="sibTrans" cxnId="{4815BB7B-B469-42A8-A505-8721F441CD4A}">
      <dgm:prSet/>
      <dgm:spPr/>
      <dgm:t>
        <a:bodyPr/>
        <a:lstStyle/>
        <a:p>
          <a:endParaRPr lang="en-US"/>
        </a:p>
      </dgm:t>
    </dgm:pt>
    <dgm:pt modelId="{A365A404-0E64-459A-AEDA-75214DD0F03E}">
      <dgm:prSet phldrT="[Text]"/>
      <dgm:spPr/>
      <dgm:t>
        <a:bodyPr/>
        <a:lstStyle/>
        <a:p>
          <a:r>
            <a:rPr lang="en-US" dirty="0" smtClean="0"/>
            <a:t>Hack away plants &amp; rubble to discover ancient ruins</a:t>
          </a:r>
          <a:endParaRPr lang="en-US" dirty="0"/>
        </a:p>
      </dgm:t>
    </dgm:pt>
    <dgm:pt modelId="{3C90F7ED-8DD1-46DA-B5F7-34A82070B11A}" type="parTrans" cxnId="{06372D94-2B66-4DDB-A84D-A27FD6F98D63}">
      <dgm:prSet/>
      <dgm:spPr/>
      <dgm:t>
        <a:bodyPr/>
        <a:lstStyle/>
        <a:p>
          <a:endParaRPr lang="en-US"/>
        </a:p>
      </dgm:t>
    </dgm:pt>
    <dgm:pt modelId="{22245C97-55D9-4F81-8194-8B90BD133CAA}" type="sibTrans" cxnId="{06372D94-2B66-4DDB-A84D-A27FD6F98D63}">
      <dgm:prSet/>
      <dgm:spPr/>
      <dgm:t>
        <a:bodyPr/>
        <a:lstStyle/>
        <a:p>
          <a:endParaRPr lang="en-US"/>
        </a:p>
      </dgm:t>
    </dgm:pt>
    <dgm:pt modelId="{05D0A9AC-387B-43D8-830B-030396B5EB90}">
      <dgm:prSet phldrT="[Text]"/>
      <dgm:spPr/>
      <dgm:t>
        <a:bodyPr/>
        <a:lstStyle/>
        <a:p>
          <a:r>
            <a:rPr lang="en-US" dirty="0" smtClean="0"/>
            <a:t>Learn about original inhabitants</a:t>
          </a:r>
          <a:endParaRPr lang="en-US" dirty="0"/>
        </a:p>
      </dgm:t>
    </dgm:pt>
    <dgm:pt modelId="{44E77E79-9BF1-410C-A178-99657B400FE0}" type="parTrans" cxnId="{38B2212E-832A-417A-9E5C-8623D5F180DC}">
      <dgm:prSet/>
      <dgm:spPr/>
      <dgm:t>
        <a:bodyPr/>
        <a:lstStyle/>
        <a:p>
          <a:endParaRPr lang="en-US"/>
        </a:p>
      </dgm:t>
    </dgm:pt>
    <dgm:pt modelId="{801120B6-FF70-4375-A8BC-831BC05D440C}" type="sibTrans" cxnId="{38B2212E-832A-417A-9E5C-8623D5F180DC}">
      <dgm:prSet/>
      <dgm:spPr/>
      <dgm:t>
        <a:bodyPr/>
        <a:lstStyle/>
        <a:p>
          <a:endParaRPr lang="en-US"/>
        </a:p>
      </dgm:t>
    </dgm:pt>
    <dgm:pt modelId="{89ABD05A-6764-4291-B759-4B211D94998F}">
      <dgm:prSet phldrT="[Text]"/>
      <dgm:spPr/>
      <dgm:t>
        <a:bodyPr/>
        <a:lstStyle/>
        <a:p>
          <a:r>
            <a:rPr lang="en-US" dirty="0" smtClean="0"/>
            <a:t>Reclamation</a:t>
          </a:r>
          <a:endParaRPr lang="en-US" dirty="0"/>
        </a:p>
      </dgm:t>
    </dgm:pt>
    <dgm:pt modelId="{B69F559E-6956-4970-83F3-B7C9D6FE78EA}" type="parTrans" cxnId="{05BEEE37-6CB1-4AFC-875E-47D158877714}">
      <dgm:prSet/>
      <dgm:spPr/>
      <dgm:t>
        <a:bodyPr/>
        <a:lstStyle/>
        <a:p>
          <a:endParaRPr lang="en-US"/>
        </a:p>
      </dgm:t>
    </dgm:pt>
    <dgm:pt modelId="{BAD735F7-D32C-4949-A275-48EA73FF6939}" type="sibTrans" cxnId="{05BEEE37-6CB1-4AFC-875E-47D158877714}">
      <dgm:prSet/>
      <dgm:spPr/>
      <dgm:t>
        <a:bodyPr/>
        <a:lstStyle/>
        <a:p>
          <a:endParaRPr lang="en-US"/>
        </a:p>
      </dgm:t>
    </dgm:pt>
    <dgm:pt modelId="{1D745486-AB73-426F-A684-64E7FBAE3645}">
      <dgm:prSet phldrT="[Text]"/>
      <dgm:spPr/>
      <dgm:t>
        <a:bodyPr/>
        <a:lstStyle/>
        <a:p>
          <a:r>
            <a:rPr lang="en-US" dirty="0" smtClean="0"/>
            <a:t>Restore the ruins</a:t>
          </a:r>
          <a:endParaRPr lang="en-US" dirty="0"/>
        </a:p>
      </dgm:t>
    </dgm:pt>
    <dgm:pt modelId="{53EDD0C3-DD40-4AF3-B102-9EC4594ED1A7}" type="parTrans" cxnId="{0A782A25-8921-430C-9013-F583FECE7619}">
      <dgm:prSet/>
      <dgm:spPr/>
      <dgm:t>
        <a:bodyPr/>
        <a:lstStyle/>
        <a:p>
          <a:endParaRPr lang="en-US"/>
        </a:p>
      </dgm:t>
    </dgm:pt>
    <dgm:pt modelId="{A4143032-26D6-4F86-B335-EDCC30125FDF}" type="sibTrans" cxnId="{0A782A25-8921-430C-9013-F583FECE7619}">
      <dgm:prSet/>
      <dgm:spPr/>
      <dgm:t>
        <a:bodyPr/>
        <a:lstStyle/>
        <a:p>
          <a:endParaRPr lang="en-US"/>
        </a:p>
      </dgm:t>
    </dgm:pt>
    <dgm:pt modelId="{2B86187F-F65D-4643-BFEB-99E4F12739FE}">
      <dgm:prSet phldrT="[Text]"/>
      <dgm:spPr/>
      <dgm:t>
        <a:bodyPr/>
        <a:lstStyle/>
        <a:p>
          <a:r>
            <a:rPr lang="en-US" dirty="0" smtClean="0"/>
            <a:t>Build the city back up</a:t>
          </a:r>
          <a:endParaRPr lang="en-US" dirty="0"/>
        </a:p>
      </dgm:t>
    </dgm:pt>
    <dgm:pt modelId="{99DDBD51-8C96-4035-BA29-5F81E0726AD7}" type="parTrans" cxnId="{88D2A534-7A22-4522-95CB-247C6505D7AF}">
      <dgm:prSet/>
      <dgm:spPr/>
      <dgm:t>
        <a:bodyPr/>
        <a:lstStyle/>
        <a:p>
          <a:endParaRPr lang="en-US"/>
        </a:p>
      </dgm:t>
    </dgm:pt>
    <dgm:pt modelId="{45982440-E04B-4196-B4D2-7A6404851A7A}" type="sibTrans" cxnId="{88D2A534-7A22-4522-95CB-247C6505D7AF}">
      <dgm:prSet/>
      <dgm:spPr/>
      <dgm:t>
        <a:bodyPr/>
        <a:lstStyle/>
        <a:p>
          <a:endParaRPr lang="en-US"/>
        </a:p>
      </dgm:t>
    </dgm:pt>
    <dgm:pt modelId="{1613E5A9-0925-4057-8FAA-7DD54CA948F7}">
      <dgm:prSet phldrT="[Text]"/>
      <dgm:spPr/>
      <dgm:t>
        <a:bodyPr/>
        <a:lstStyle/>
        <a:p>
          <a:r>
            <a:rPr lang="en-US" dirty="0" smtClean="0"/>
            <a:t>Tourism</a:t>
          </a:r>
          <a:endParaRPr lang="en-US" dirty="0"/>
        </a:p>
      </dgm:t>
    </dgm:pt>
    <dgm:pt modelId="{47D1ED54-6946-4701-B973-AD102ABAA6B9}" type="parTrans" cxnId="{6BDCEA3E-538C-4B5D-BDDD-394D2864E4B8}">
      <dgm:prSet/>
      <dgm:spPr/>
      <dgm:t>
        <a:bodyPr/>
        <a:lstStyle/>
        <a:p>
          <a:endParaRPr lang="en-US"/>
        </a:p>
      </dgm:t>
    </dgm:pt>
    <dgm:pt modelId="{D5D372B5-7753-415A-A76B-339267F99760}" type="sibTrans" cxnId="{6BDCEA3E-538C-4B5D-BDDD-394D2864E4B8}">
      <dgm:prSet/>
      <dgm:spPr/>
      <dgm:t>
        <a:bodyPr/>
        <a:lstStyle/>
        <a:p>
          <a:endParaRPr lang="en-US"/>
        </a:p>
      </dgm:t>
    </dgm:pt>
    <dgm:pt modelId="{B31C8FB7-4E9B-489F-8668-F2430F453FEF}">
      <dgm:prSet phldrT="[Text]"/>
      <dgm:spPr/>
      <dgm:t>
        <a:bodyPr/>
        <a:lstStyle/>
        <a:p>
          <a:r>
            <a:rPr lang="en-US" dirty="0" smtClean="0"/>
            <a:t>As word spreads of your revitalization, tourists arrive from all over to see the return of the grand city</a:t>
          </a:r>
          <a:endParaRPr lang="en-US" dirty="0"/>
        </a:p>
      </dgm:t>
    </dgm:pt>
    <dgm:pt modelId="{6E9A9361-9E05-4D7F-90B8-D09CCB6BF15E}" type="parTrans" cxnId="{58C9831E-A3D8-4F84-B556-E8CBCA3AB8EF}">
      <dgm:prSet/>
      <dgm:spPr/>
      <dgm:t>
        <a:bodyPr/>
        <a:lstStyle/>
        <a:p>
          <a:endParaRPr lang="en-US"/>
        </a:p>
      </dgm:t>
    </dgm:pt>
    <dgm:pt modelId="{DE5A4670-63CE-4A99-8A85-16B11912C523}" type="sibTrans" cxnId="{58C9831E-A3D8-4F84-B556-E8CBCA3AB8EF}">
      <dgm:prSet/>
      <dgm:spPr/>
      <dgm:t>
        <a:bodyPr/>
        <a:lstStyle/>
        <a:p>
          <a:endParaRPr lang="en-US"/>
        </a:p>
      </dgm:t>
    </dgm:pt>
    <dgm:pt modelId="{B8F21734-5C4C-4B78-8D1E-11842A31CACD}" type="pres">
      <dgm:prSet presAssocID="{9D652143-B9DF-4E93-9521-CCC255DD314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0895DF-91F0-40B9-859E-7053C7EA5CF7}" type="pres">
      <dgm:prSet presAssocID="{C6070AB4-0DB1-4E6F-8D19-D505914FBA87}" presName="composite" presStyleCnt="0"/>
      <dgm:spPr/>
    </dgm:pt>
    <dgm:pt modelId="{72A0F810-9D7B-4BD6-A135-167D9BF2B0B5}" type="pres">
      <dgm:prSet presAssocID="{C6070AB4-0DB1-4E6F-8D19-D505914FBA8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B4AC4F-C7A7-415C-9140-C3CE1BEBD3AF}" type="pres">
      <dgm:prSet presAssocID="{C6070AB4-0DB1-4E6F-8D19-D505914FBA8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77911-00E3-42D8-BADB-96CC9BA51000}" type="pres">
      <dgm:prSet presAssocID="{010A5649-7554-4C35-8C8D-CAEE68EA5C93}" presName="sp" presStyleCnt="0"/>
      <dgm:spPr/>
    </dgm:pt>
    <dgm:pt modelId="{6EE0909F-65C9-4356-BC58-96476B0E4C41}" type="pres">
      <dgm:prSet presAssocID="{89ABD05A-6764-4291-B759-4B211D94998F}" presName="composite" presStyleCnt="0"/>
      <dgm:spPr/>
    </dgm:pt>
    <dgm:pt modelId="{CE8A5CF4-2700-4624-BC3A-EE8DD36B1B38}" type="pres">
      <dgm:prSet presAssocID="{89ABD05A-6764-4291-B759-4B211D94998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95FF5C-DA17-4249-BCAF-7B8B57AA109A}" type="pres">
      <dgm:prSet presAssocID="{89ABD05A-6764-4291-B759-4B211D94998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10C979-F42A-4C46-B41A-936557621298}" type="pres">
      <dgm:prSet presAssocID="{BAD735F7-D32C-4949-A275-48EA73FF6939}" presName="sp" presStyleCnt="0"/>
      <dgm:spPr/>
    </dgm:pt>
    <dgm:pt modelId="{4FFBC622-BA56-4855-A134-FECC6C29DA40}" type="pres">
      <dgm:prSet presAssocID="{1613E5A9-0925-4057-8FAA-7DD54CA948F7}" presName="composite" presStyleCnt="0"/>
      <dgm:spPr/>
    </dgm:pt>
    <dgm:pt modelId="{728DB840-3FE1-4D96-AC78-0D3436E65BA2}" type="pres">
      <dgm:prSet presAssocID="{1613E5A9-0925-4057-8FAA-7DD54CA948F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279565-7BAD-465E-82F1-71C9E4A311D6}" type="pres">
      <dgm:prSet presAssocID="{1613E5A9-0925-4057-8FAA-7DD54CA948F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372D94-2B66-4DDB-A84D-A27FD6F98D63}" srcId="{C6070AB4-0DB1-4E6F-8D19-D505914FBA87}" destId="{A365A404-0E64-459A-AEDA-75214DD0F03E}" srcOrd="0" destOrd="0" parTransId="{3C90F7ED-8DD1-46DA-B5F7-34A82070B11A}" sibTransId="{22245C97-55D9-4F81-8194-8B90BD133CAA}"/>
    <dgm:cxn modelId="{38B2212E-832A-417A-9E5C-8623D5F180DC}" srcId="{C6070AB4-0DB1-4E6F-8D19-D505914FBA87}" destId="{05D0A9AC-387B-43D8-830B-030396B5EB90}" srcOrd="1" destOrd="0" parTransId="{44E77E79-9BF1-410C-A178-99657B400FE0}" sibTransId="{801120B6-FF70-4375-A8BC-831BC05D440C}"/>
    <dgm:cxn modelId="{58C9831E-A3D8-4F84-B556-E8CBCA3AB8EF}" srcId="{1613E5A9-0925-4057-8FAA-7DD54CA948F7}" destId="{B31C8FB7-4E9B-489F-8668-F2430F453FEF}" srcOrd="0" destOrd="0" parTransId="{6E9A9361-9E05-4D7F-90B8-D09CCB6BF15E}" sibTransId="{DE5A4670-63CE-4A99-8A85-16B11912C523}"/>
    <dgm:cxn modelId="{C2F547EA-269B-4DBE-9B4A-1BF11DCA07E6}" type="presOf" srcId="{89ABD05A-6764-4291-B759-4B211D94998F}" destId="{CE8A5CF4-2700-4624-BC3A-EE8DD36B1B38}" srcOrd="0" destOrd="0" presId="urn:microsoft.com/office/officeart/2005/8/layout/chevron2"/>
    <dgm:cxn modelId="{B213EB59-C7D6-4E11-AAF5-D5AD58857F43}" type="presOf" srcId="{1D745486-AB73-426F-A684-64E7FBAE3645}" destId="{1095FF5C-DA17-4249-BCAF-7B8B57AA109A}" srcOrd="0" destOrd="0" presId="urn:microsoft.com/office/officeart/2005/8/layout/chevron2"/>
    <dgm:cxn modelId="{7AC03686-E5B0-45FA-B5F9-14AB285A2162}" type="presOf" srcId="{C6070AB4-0DB1-4E6F-8D19-D505914FBA87}" destId="{72A0F810-9D7B-4BD6-A135-167D9BF2B0B5}" srcOrd="0" destOrd="0" presId="urn:microsoft.com/office/officeart/2005/8/layout/chevron2"/>
    <dgm:cxn modelId="{3DCA6CE3-9A9E-4795-BDFA-393439F0D4CF}" type="presOf" srcId="{A365A404-0E64-459A-AEDA-75214DD0F03E}" destId="{E5B4AC4F-C7A7-415C-9140-C3CE1BEBD3AF}" srcOrd="0" destOrd="0" presId="urn:microsoft.com/office/officeart/2005/8/layout/chevron2"/>
    <dgm:cxn modelId="{B1468F6F-982D-4770-8938-AA42F7F9297A}" type="presOf" srcId="{2B86187F-F65D-4643-BFEB-99E4F12739FE}" destId="{1095FF5C-DA17-4249-BCAF-7B8B57AA109A}" srcOrd="0" destOrd="1" presId="urn:microsoft.com/office/officeart/2005/8/layout/chevron2"/>
    <dgm:cxn modelId="{031090FB-BF8C-4CB4-BD80-8DAA874A7ABA}" type="presOf" srcId="{B31C8FB7-4E9B-489F-8668-F2430F453FEF}" destId="{25279565-7BAD-465E-82F1-71C9E4A311D6}" srcOrd="0" destOrd="0" presId="urn:microsoft.com/office/officeart/2005/8/layout/chevron2"/>
    <dgm:cxn modelId="{69AA266D-B5CF-49C3-8353-578906D3F949}" type="presOf" srcId="{05D0A9AC-387B-43D8-830B-030396B5EB90}" destId="{E5B4AC4F-C7A7-415C-9140-C3CE1BEBD3AF}" srcOrd="0" destOrd="1" presId="urn:microsoft.com/office/officeart/2005/8/layout/chevron2"/>
    <dgm:cxn modelId="{87114B2F-3222-4DCD-ABAD-86BB01C89E30}" type="presOf" srcId="{9D652143-B9DF-4E93-9521-CCC255DD3146}" destId="{B8F21734-5C4C-4B78-8D1E-11842A31CACD}" srcOrd="0" destOrd="0" presId="urn:microsoft.com/office/officeart/2005/8/layout/chevron2"/>
    <dgm:cxn modelId="{0A782A25-8921-430C-9013-F583FECE7619}" srcId="{89ABD05A-6764-4291-B759-4B211D94998F}" destId="{1D745486-AB73-426F-A684-64E7FBAE3645}" srcOrd="0" destOrd="0" parTransId="{53EDD0C3-DD40-4AF3-B102-9EC4594ED1A7}" sibTransId="{A4143032-26D6-4F86-B335-EDCC30125FDF}"/>
    <dgm:cxn modelId="{05BEEE37-6CB1-4AFC-875E-47D158877714}" srcId="{9D652143-B9DF-4E93-9521-CCC255DD3146}" destId="{89ABD05A-6764-4291-B759-4B211D94998F}" srcOrd="1" destOrd="0" parTransId="{B69F559E-6956-4970-83F3-B7C9D6FE78EA}" sibTransId="{BAD735F7-D32C-4949-A275-48EA73FF6939}"/>
    <dgm:cxn modelId="{88D2A534-7A22-4522-95CB-247C6505D7AF}" srcId="{89ABD05A-6764-4291-B759-4B211D94998F}" destId="{2B86187F-F65D-4643-BFEB-99E4F12739FE}" srcOrd="1" destOrd="0" parTransId="{99DDBD51-8C96-4035-BA29-5F81E0726AD7}" sibTransId="{45982440-E04B-4196-B4D2-7A6404851A7A}"/>
    <dgm:cxn modelId="{342F3EEF-09E3-4A8E-B032-4706D9C190E0}" type="presOf" srcId="{1613E5A9-0925-4057-8FAA-7DD54CA948F7}" destId="{728DB840-3FE1-4D96-AC78-0D3436E65BA2}" srcOrd="0" destOrd="0" presId="urn:microsoft.com/office/officeart/2005/8/layout/chevron2"/>
    <dgm:cxn modelId="{4815BB7B-B469-42A8-A505-8721F441CD4A}" srcId="{9D652143-B9DF-4E93-9521-CCC255DD3146}" destId="{C6070AB4-0DB1-4E6F-8D19-D505914FBA87}" srcOrd="0" destOrd="0" parTransId="{2BFA5C3F-5C1E-43D6-8C0E-342403F73477}" sibTransId="{010A5649-7554-4C35-8C8D-CAEE68EA5C93}"/>
    <dgm:cxn modelId="{6BDCEA3E-538C-4B5D-BDDD-394D2864E4B8}" srcId="{9D652143-B9DF-4E93-9521-CCC255DD3146}" destId="{1613E5A9-0925-4057-8FAA-7DD54CA948F7}" srcOrd="2" destOrd="0" parTransId="{47D1ED54-6946-4701-B973-AD102ABAA6B9}" sibTransId="{D5D372B5-7753-415A-A76B-339267F99760}"/>
    <dgm:cxn modelId="{49FBE2D3-D8AC-4F42-B59C-C1486AEE529B}" type="presParOf" srcId="{B8F21734-5C4C-4B78-8D1E-11842A31CACD}" destId="{D40895DF-91F0-40B9-859E-7053C7EA5CF7}" srcOrd="0" destOrd="0" presId="urn:microsoft.com/office/officeart/2005/8/layout/chevron2"/>
    <dgm:cxn modelId="{A457B4DE-525C-4794-8930-142EC4DEEC4B}" type="presParOf" srcId="{D40895DF-91F0-40B9-859E-7053C7EA5CF7}" destId="{72A0F810-9D7B-4BD6-A135-167D9BF2B0B5}" srcOrd="0" destOrd="0" presId="urn:microsoft.com/office/officeart/2005/8/layout/chevron2"/>
    <dgm:cxn modelId="{BFE77F53-A749-4890-8E94-EE632A166043}" type="presParOf" srcId="{D40895DF-91F0-40B9-859E-7053C7EA5CF7}" destId="{E5B4AC4F-C7A7-415C-9140-C3CE1BEBD3AF}" srcOrd="1" destOrd="0" presId="urn:microsoft.com/office/officeart/2005/8/layout/chevron2"/>
    <dgm:cxn modelId="{700B7AEE-7512-4C52-AFEB-971332ECCD18}" type="presParOf" srcId="{B8F21734-5C4C-4B78-8D1E-11842A31CACD}" destId="{3CC77911-00E3-42D8-BADB-96CC9BA51000}" srcOrd="1" destOrd="0" presId="urn:microsoft.com/office/officeart/2005/8/layout/chevron2"/>
    <dgm:cxn modelId="{1B84B104-1F6F-4E73-A402-64C0768565E6}" type="presParOf" srcId="{B8F21734-5C4C-4B78-8D1E-11842A31CACD}" destId="{6EE0909F-65C9-4356-BC58-96476B0E4C41}" srcOrd="2" destOrd="0" presId="urn:microsoft.com/office/officeart/2005/8/layout/chevron2"/>
    <dgm:cxn modelId="{7852BCA2-61E2-48F0-9762-1C7627594A1D}" type="presParOf" srcId="{6EE0909F-65C9-4356-BC58-96476B0E4C41}" destId="{CE8A5CF4-2700-4624-BC3A-EE8DD36B1B38}" srcOrd="0" destOrd="0" presId="urn:microsoft.com/office/officeart/2005/8/layout/chevron2"/>
    <dgm:cxn modelId="{24202E35-AA14-48F6-AFAC-A14222E26E31}" type="presParOf" srcId="{6EE0909F-65C9-4356-BC58-96476B0E4C41}" destId="{1095FF5C-DA17-4249-BCAF-7B8B57AA109A}" srcOrd="1" destOrd="0" presId="urn:microsoft.com/office/officeart/2005/8/layout/chevron2"/>
    <dgm:cxn modelId="{7B51CF3A-E32A-48CF-84E6-D6EFF4B6AABB}" type="presParOf" srcId="{B8F21734-5C4C-4B78-8D1E-11842A31CACD}" destId="{E310C979-F42A-4C46-B41A-936557621298}" srcOrd="3" destOrd="0" presId="urn:microsoft.com/office/officeart/2005/8/layout/chevron2"/>
    <dgm:cxn modelId="{437F8A29-93E7-4891-86AC-DD17CAEAC23D}" type="presParOf" srcId="{B8F21734-5C4C-4B78-8D1E-11842A31CACD}" destId="{4FFBC622-BA56-4855-A134-FECC6C29DA40}" srcOrd="4" destOrd="0" presId="urn:microsoft.com/office/officeart/2005/8/layout/chevron2"/>
    <dgm:cxn modelId="{1F6E4C97-DE90-41E9-B74D-44D139887E0B}" type="presParOf" srcId="{4FFBC622-BA56-4855-A134-FECC6C29DA40}" destId="{728DB840-3FE1-4D96-AC78-0D3436E65BA2}" srcOrd="0" destOrd="0" presId="urn:microsoft.com/office/officeart/2005/8/layout/chevron2"/>
    <dgm:cxn modelId="{2C85A9B3-8967-4344-AD1B-75B90E6EF1F6}" type="presParOf" srcId="{4FFBC622-BA56-4855-A134-FECC6C29DA40}" destId="{25279565-7BAD-465E-82F1-71C9E4A311D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E5870D-E6CA-4386-826E-D4D8ECFADB9E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553516-753D-498F-A496-0987478FF71A}">
      <dgm:prSet phldrT="[Text]"/>
      <dgm:spPr/>
      <dgm:t>
        <a:bodyPr/>
        <a:lstStyle/>
        <a:p>
          <a:r>
            <a:rPr lang="en-US" dirty="0" smtClean="0"/>
            <a:t>Harvest Wood, XP, Coins and Materials from plants Using Energy</a:t>
          </a:r>
          <a:endParaRPr lang="en-US" dirty="0"/>
        </a:p>
      </dgm:t>
    </dgm:pt>
    <dgm:pt modelId="{56709CB6-D69D-4633-B923-567F31FD73AC}" type="parTrans" cxnId="{E7E8635D-0FC1-445E-A6F9-0FB8E9013FD3}">
      <dgm:prSet/>
      <dgm:spPr/>
      <dgm:t>
        <a:bodyPr/>
        <a:lstStyle/>
        <a:p>
          <a:endParaRPr lang="en-US"/>
        </a:p>
      </dgm:t>
    </dgm:pt>
    <dgm:pt modelId="{3A91DDCE-E029-4A72-AA2D-6D95B634B7E3}" type="sibTrans" cxnId="{E7E8635D-0FC1-445E-A6F9-0FB8E9013FD3}">
      <dgm:prSet/>
      <dgm:spPr/>
      <dgm:t>
        <a:bodyPr/>
        <a:lstStyle/>
        <a:p>
          <a:endParaRPr lang="en-US"/>
        </a:p>
      </dgm:t>
    </dgm:pt>
    <dgm:pt modelId="{E359E479-B914-461B-9AF2-43F50469B3EA}">
      <dgm:prSet phldrT="[Text]"/>
      <dgm:spPr/>
      <dgm:t>
        <a:bodyPr/>
        <a:lstStyle/>
        <a:p>
          <a:r>
            <a:rPr lang="en-US" dirty="0" smtClean="0"/>
            <a:t>Spend</a:t>
          </a:r>
          <a:br>
            <a:rPr lang="en-US" dirty="0" smtClean="0"/>
          </a:br>
          <a:r>
            <a:rPr lang="en-US" dirty="0" smtClean="0"/>
            <a:t>Wood, Coins &amp; Materials</a:t>
          </a:r>
          <a:br>
            <a:rPr lang="en-US" dirty="0" smtClean="0"/>
          </a:br>
          <a:r>
            <a:rPr lang="en-US" dirty="0" smtClean="0"/>
            <a:t>on</a:t>
          </a:r>
          <a:br>
            <a:rPr lang="en-US" dirty="0" smtClean="0"/>
          </a:br>
          <a:r>
            <a:rPr lang="en-US" dirty="0" smtClean="0"/>
            <a:t>Buildings &amp; Nature Attractions</a:t>
          </a:r>
          <a:endParaRPr lang="en-US" dirty="0"/>
        </a:p>
      </dgm:t>
    </dgm:pt>
    <dgm:pt modelId="{FD315B0A-D619-434F-828A-70B3836A3C7E}" type="parTrans" cxnId="{053F84C6-218D-41BC-B6B8-4FF2E3C089BE}">
      <dgm:prSet/>
      <dgm:spPr/>
      <dgm:t>
        <a:bodyPr/>
        <a:lstStyle/>
        <a:p>
          <a:endParaRPr lang="en-US"/>
        </a:p>
      </dgm:t>
    </dgm:pt>
    <dgm:pt modelId="{79B62267-1C43-46F4-AE15-1ABD1186D6AF}" type="sibTrans" cxnId="{053F84C6-218D-41BC-B6B8-4FF2E3C089BE}">
      <dgm:prSet/>
      <dgm:spPr/>
      <dgm:t>
        <a:bodyPr/>
        <a:lstStyle/>
        <a:p>
          <a:endParaRPr lang="en-US"/>
        </a:p>
      </dgm:t>
    </dgm:pt>
    <dgm:pt modelId="{D0131E96-E05F-411D-B707-2E886FD59335}">
      <dgm:prSet phldrT="[Text]"/>
      <dgm:spPr/>
      <dgm:t>
        <a:bodyPr/>
        <a:lstStyle/>
        <a:p>
          <a:r>
            <a:rPr lang="en-US" dirty="0" smtClean="0"/>
            <a:t>Attract Visitors with Attraction from Nature Attractions &amp; Decorations</a:t>
          </a:r>
          <a:endParaRPr lang="en-US" dirty="0"/>
        </a:p>
      </dgm:t>
    </dgm:pt>
    <dgm:pt modelId="{19F6E32A-B1C3-4762-B0FB-D8B0E6726D6C}" type="parTrans" cxnId="{0EA70069-8E7F-47A9-B286-B766806D800D}">
      <dgm:prSet/>
      <dgm:spPr/>
      <dgm:t>
        <a:bodyPr/>
        <a:lstStyle/>
        <a:p>
          <a:endParaRPr lang="en-US"/>
        </a:p>
      </dgm:t>
    </dgm:pt>
    <dgm:pt modelId="{EAC24D48-1CFF-49EA-91C9-9D35AC5E73AA}" type="sibTrans" cxnId="{0EA70069-8E7F-47A9-B286-B766806D800D}">
      <dgm:prSet/>
      <dgm:spPr/>
      <dgm:t>
        <a:bodyPr/>
        <a:lstStyle/>
        <a:p>
          <a:endParaRPr lang="en-US"/>
        </a:p>
      </dgm:t>
    </dgm:pt>
    <dgm:pt modelId="{89902D68-1941-46CD-979E-EE5532FAE2B2}">
      <dgm:prSet phldrT="[Text]"/>
      <dgm:spPr/>
      <dgm:t>
        <a:bodyPr/>
        <a:lstStyle/>
        <a:p>
          <a:r>
            <a:rPr lang="en-US" dirty="0" smtClean="0"/>
            <a:t>Visitors Give You Coins &amp; XP for Using Buildings</a:t>
          </a:r>
          <a:endParaRPr lang="en-US" dirty="0"/>
        </a:p>
      </dgm:t>
    </dgm:pt>
    <dgm:pt modelId="{D664AE1E-0694-4C7F-BC42-5C567622330F}" type="parTrans" cxnId="{8D868154-EA20-4414-A538-1CBDB56FDC52}">
      <dgm:prSet/>
      <dgm:spPr/>
      <dgm:t>
        <a:bodyPr/>
        <a:lstStyle/>
        <a:p>
          <a:endParaRPr lang="en-US"/>
        </a:p>
      </dgm:t>
    </dgm:pt>
    <dgm:pt modelId="{B8AED310-DB91-4EA6-979A-A120F803E897}" type="sibTrans" cxnId="{8D868154-EA20-4414-A538-1CBDB56FDC52}">
      <dgm:prSet/>
      <dgm:spPr/>
      <dgm:t>
        <a:bodyPr/>
        <a:lstStyle/>
        <a:p>
          <a:endParaRPr lang="en-US"/>
        </a:p>
      </dgm:t>
    </dgm:pt>
    <dgm:pt modelId="{2DE45E6F-4EDC-45B8-870B-51ABBE2DDE47}" type="pres">
      <dgm:prSet presAssocID="{78E5870D-E6CA-4386-826E-D4D8ECFADB9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D56E04-B2B3-4E63-8734-77D07E619012}" type="pres">
      <dgm:prSet presAssocID="{A2553516-753D-498F-A496-0987478FF71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C6E89F-B871-422E-A97F-BE6DAD83D6A1}" type="pres">
      <dgm:prSet presAssocID="{A2553516-753D-498F-A496-0987478FF71A}" presName="spNode" presStyleCnt="0"/>
      <dgm:spPr/>
    </dgm:pt>
    <dgm:pt modelId="{1A6B615C-3840-4548-B4FD-732758CAEDFC}" type="pres">
      <dgm:prSet presAssocID="{3A91DDCE-E029-4A72-AA2D-6D95B634B7E3}" presName="sibTrans" presStyleLbl="sibTrans1D1" presStyleIdx="0" presStyleCnt="4"/>
      <dgm:spPr/>
      <dgm:t>
        <a:bodyPr/>
        <a:lstStyle/>
        <a:p>
          <a:endParaRPr lang="en-US"/>
        </a:p>
      </dgm:t>
    </dgm:pt>
    <dgm:pt modelId="{FF0B9150-0171-406C-A444-90C09D37281F}" type="pres">
      <dgm:prSet presAssocID="{E359E479-B914-461B-9AF2-43F50469B3E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730D1-1D48-4A36-8310-4F56010B95CB}" type="pres">
      <dgm:prSet presAssocID="{E359E479-B914-461B-9AF2-43F50469B3EA}" presName="spNode" presStyleCnt="0"/>
      <dgm:spPr/>
    </dgm:pt>
    <dgm:pt modelId="{87692393-D52F-437A-80A3-531D8435F3E0}" type="pres">
      <dgm:prSet presAssocID="{79B62267-1C43-46F4-AE15-1ABD1186D6AF}" presName="sibTrans" presStyleLbl="sibTrans1D1" presStyleIdx="1" presStyleCnt="4"/>
      <dgm:spPr/>
      <dgm:t>
        <a:bodyPr/>
        <a:lstStyle/>
        <a:p>
          <a:endParaRPr lang="en-US"/>
        </a:p>
      </dgm:t>
    </dgm:pt>
    <dgm:pt modelId="{3F1A858A-FA76-4E6B-AC3B-0A849E77FFDD}" type="pres">
      <dgm:prSet presAssocID="{D0131E96-E05F-411D-B707-2E886FD5933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0109E-9E26-4AF7-999F-5A8E02157A1A}" type="pres">
      <dgm:prSet presAssocID="{D0131E96-E05F-411D-B707-2E886FD59335}" presName="spNode" presStyleCnt="0"/>
      <dgm:spPr/>
    </dgm:pt>
    <dgm:pt modelId="{48A0E9B6-9B9F-4732-AC59-24F6385EF91D}" type="pres">
      <dgm:prSet presAssocID="{EAC24D48-1CFF-49EA-91C9-9D35AC5E73AA}" presName="sibTrans" presStyleLbl="sibTrans1D1" presStyleIdx="2" presStyleCnt="4"/>
      <dgm:spPr/>
      <dgm:t>
        <a:bodyPr/>
        <a:lstStyle/>
        <a:p>
          <a:endParaRPr lang="en-US"/>
        </a:p>
      </dgm:t>
    </dgm:pt>
    <dgm:pt modelId="{329AA5F2-4068-4995-BE3C-6F555DA97086}" type="pres">
      <dgm:prSet presAssocID="{89902D68-1941-46CD-979E-EE5532FAE2B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6ADDD0-1C3A-4B02-87F2-87D7D45E0EAE}" type="pres">
      <dgm:prSet presAssocID="{89902D68-1941-46CD-979E-EE5532FAE2B2}" presName="spNode" presStyleCnt="0"/>
      <dgm:spPr/>
    </dgm:pt>
    <dgm:pt modelId="{8D8CC3DA-1844-4A28-86E0-0F19137476FE}" type="pres">
      <dgm:prSet presAssocID="{B8AED310-DB91-4EA6-979A-A120F803E897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82AD3C03-F6B8-4644-9E7F-4BC5DF36F409}" type="presOf" srcId="{3A91DDCE-E029-4A72-AA2D-6D95B634B7E3}" destId="{1A6B615C-3840-4548-B4FD-732758CAEDFC}" srcOrd="0" destOrd="0" presId="urn:microsoft.com/office/officeart/2005/8/layout/cycle5"/>
    <dgm:cxn modelId="{053F84C6-218D-41BC-B6B8-4FF2E3C089BE}" srcId="{78E5870D-E6CA-4386-826E-D4D8ECFADB9E}" destId="{E359E479-B914-461B-9AF2-43F50469B3EA}" srcOrd="1" destOrd="0" parTransId="{FD315B0A-D619-434F-828A-70B3836A3C7E}" sibTransId="{79B62267-1C43-46F4-AE15-1ABD1186D6AF}"/>
    <dgm:cxn modelId="{0EA70069-8E7F-47A9-B286-B766806D800D}" srcId="{78E5870D-E6CA-4386-826E-D4D8ECFADB9E}" destId="{D0131E96-E05F-411D-B707-2E886FD59335}" srcOrd="2" destOrd="0" parTransId="{19F6E32A-B1C3-4762-B0FB-D8B0E6726D6C}" sibTransId="{EAC24D48-1CFF-49EA-91C9-9D35AC5E73AA}"/>
    <dgm:cxn modelId="{5E5E0E7D-52F6-49F1-AEA2-08BFABFE0A2B}" type="presOf" srcId="{79B62267-1C43-46F4-AE15-1ABD1186D6AF}" destId="{87692393-D52F-437A-80A3-531D8435F3E0}" srcOrd="0" destOrd="0" presId="urn:microsoft.com/office/officeart/2005/8/layout/cycle5"/>
    <dgm:cxn modelId="{8D868154-EA20-4414-A538-1CBDB56FDC52}" srcId="{78E5870D-E6CA-4386-826E-D4D8ECFADB9E}" destId="{89902D68-1941-46CD-979E-EE5532FAE2B2}" srcOrd="3" destOrd="0" parTransId="{D664AE1E-0694-4C7F-BC42-5C567622330F}" sibTransId="{B8AED310-DB91-4EA6-979A-A120F803E897}"/>
    <dgm:cxn modelId="{6FE00F23-AE77-4F80-A483-11F38592B89F}" type="presOf" srcId="{EAC24D48-1CFF-49EA-91C9-9D35AC5E73AA}" destId="{48A0E9B6-9B9F-4732-AC59-24F6385EF91D}" srcOrd="0" destOrd="0" presId="urn:microsoft.com/office/officeart/2005/8/layout/cycle5"/>
    <dgm:cxn modelId="{7DED6E0F-390D-4ABB-9571-6C93DD2A3908}" type="presOf" srcId="{78E5870D-E6CA-4386-826E-D4D8ECFADB9E}" destId="{2DE45E6F-4EDC-45B8-870B-51ABBE2DDE47}" srcOrd="0" destOrd="0" presId="urn:microsoft.com/office/officeart/2005/8/layout/cycle5"/>
    <dgm:cxn modelId="{E9447E01-F11F-47BE-9214-904811DAFC13}" type="presOf" srcId="{A2553516-753D-498F-A496-0987478FF71A}" destId="{87D56E04-B2B3-4E63-8734-77D07E619012}" srcOrd="0" destOrd="0" presId="urn:microsoft.com/office/officeart/2005/8/layout/cycle5"/>
    <dgm:cxn modelId="{8EBE9675-E60B-4B73-B2AE-61D3E83A7746}" type="presOf" srcId="{E359E479-B914-461B-9AF2-43F50469B3EA}" destId="{FF0B9150-0171-406C-A444-90C09D37281F}" srcOrd="0" destOrd="0" presId="urn:microsoft.com/office/officeart/2005/8/layout/cycle5"/>
    <dgm:cxn modelId="{F97ABD8D-D889-4A67-8342-FC79FC4BD204}" type="presOf" srcId="{D0131E96-E05F-411D-B707-2E886FD59335}" destId="{3F1A858A-FA76-4E6B-AC3B-0A849E77FFDD}" srcOrd="0" destOrd="0" presId="urn:microsoft.com/office/officeart/2005/8/layout/cycle5"/>
    <dgm:cxn modelId="{5DBEE3C9-FC40-423A-8804-14004898BB6C}" type="presOf" srcId="{89902D68-1941-46CD-979E-EE5532FAE2B2}" destId="{329AA5F2-4068-4995-BE3C-6F555DA97086}" srcOrd="0" destOrd="0" presId="urn:microsoft.com/office/officeart/2005/8/layout/cycle5"/>
    <dgm:cxn modelId="{E7E8635D-0FC1-445E-A6F9-0FB8E9013FD3}" srcId="{78E5870D-E6CA-4386-826E-D4D8ECFADB9E}" destId="{A2553516-753D-498F-A496-0987478FF71A}" srcOrd="0" destOrd="0" parTransId="{56709CB6-D69D-4633-B923-567F31FD73AC}" sibTransId="{3A91DDCE-E029-4A72-AA2D-6D95B634B7E3}"/>
    <dgm:cxn modelId="{0663B271-508F-4C96-9D83-FC6B229B6562}" type="presOf" srcId="{B8AED310-DB91-4EA6-979A-A120F803E897}" destId="{8D8CC3DA-1844-4A28-86E0-0F19137476FE}" srcOrd="0" destOrd="0" presId="urn:microsoft.com/office/officeart/2005/8/layout/cycle5"/>
    <dgm:cxn modelId="{C94E10DA-0993-427F-9EB3-DEEBF100C9C4}" type="presParOf" srcId="{2DE45E6F-4EDC-45B8-870B-51ABBE2DDE47}" destId="{87D56E04-B2B3-4E63-8734-77D07E619012}" srcOrd="0" destOrd="0" presId="urn:microsoft.com/office/officeart/2005/8/layout/cycle5"/>
    <dgm:cxn modelId="{E06747D0-9E6D-4956-81FC-EDBFAB89A308}" type="presParOf" srcId="{2DE45E6F-4EDC-45B8-870B-51ABBE2DDE47}" destId="{E6C6E89F-B871-422E-A97F-BE6DAD83D6A1}" srcOrd="1" destOrd="0" presId="urn:microsoft.com/office/officeart/2005/8/layout/cycle5"/>
    <dgm:cxn modelId="{F93990C3-3146-4AF0-8F5A-330503B8BDAA}" type="presParOf" srcId="{2DE45E6F-4EDC-45B8-870B-51ABBE2DDE47}" destId="{1A6B615C-3840-4548-B4FD-732758CAEDFC}" srcOrd="2" destOrd="0" presId="urn:microsoft.com/office/officeart/2005/8/layout/cycle5"/>
    <dgm:cxn modelId="{AB2C6EE9-6AF3-43D9-895D-0B994B230535}" type="presParOf" srcId="{2DE45E6F-4EDC-45B8-870B-51ABBE2DDE47}" destId="{FF0B9150-0171-406C-A444-90C09D37281F}" srcOrd="3" destOrd="0" presId="urn:microsoft.com/office/officeart/2005/8/layout/cycle5"/>
    <dgm:cxn modelId="{6572EE07-38B2-4DD8-A3A4-9E1238FA81E9}" type="presParOf" srcId="{2DE45E6F-4EDC-45B8-870B-51ABBE2DDE47}" destId="{DB8730D1-1D48-4A36-8310-4F56010B95CB}" srcOrd="4" destOrd="0" presId="urn:microsoft.com/office/officeart/2005/8/layout/cycle5"/>
    <dgm:cxn modelId="{D1549C43-35A5-4ED7-914A-98BCCEF14A54}" type="presParOf" srcId="{2DE45E6F-4EDC-45B8-870B-51ABBE2DDE47}" destId="{87692393-D52F-437A-80A3-531D8435F3E0}" srcOrd="5" destOrd="0" presId="urn:microsoft.com/office/officeart/2005/8/layout/cycle5"/>
    <dgm:cxn modelId="{637B2B48-539F-4D54-8396-8F8C479275BA}" type="presParOf" srcId="{2DE45E6F-4EDC-45B8-870B-51ABBE2DDE47}" destId="{3F1A858A-FA76-4E6B-AC3B-0A849E77FFDD}" srcOrd="6" destOrd="0" presId="urn:microsoft.com/office/officeart/2005/8/layout/cycle5"/>
    <dgm:cxn modelId="{EF9592F9-92A3-4037-B852-0067049D48F2}" type="presParOf" srcId="{2DE45E6F-4EDC-45B8-870B-51ABBE2DDE47}" destId="{4050109E-9E26-4AF7-999F-5A8E02157A1A}" srcOrd="7" destOrd="0" presId="urn:microsoft.com/office/officeart/2005/8/layout/cycle5"/>
    <dgm:cxn modelId="{DF79A94F-6EA8-42D1-A0D1-9FA13918EB12}" type="presParOf" srcId="{2DE45E6F-4EDC-45B8-870B-51ABBE2DDE47}" destId="{48A0E9B6-9B9F-4732-AC59-24F6385EF91D}" srcOrd="8" destOrd="0" presId="urn:microsoft.com/office/officeart/2005/8/layout/cycle5"/>
    <dgm:cxn modelId="{85A254E0-AD3F-4D78-9478-9DBBFEA7ADBD}" type="presParOf" srcId="{2DE45E6F-4EDC-45B8-870B-51ABBE2DDE47}" destId="{329AA5F2-4068-4995-BE3C-6F555DA97086}" srcOrd="9" destOrd="0" presId="urn:microsoft.com/office/officeart/2005/8/layout/cycle5"/>
    <dgm:cxn modelId="{D2F377E3-35CE-4B09-9ECD-83DB6F0CA554}" type="presParOf" srcId="{2DE45E6F-4EDC-45B8-870B-51ABBE2DDE47}" destId="{3F6ADDD0-1C3A-4B02-87F2-87D7D45E0EAE}" srcOrd="10" destOrd="0" presId="urn:microsoft.com/office/officeart/2005/8/layout/cycle5"/>
    <dgm:cxn modelId="{DC4E8C19-E1A6-4DD6-A5D6-A3087D3FEF10}" type="presParOf" srcId="{2DE45E6F-4EDC-45B8-870B-51ABBE2DDE47}" destId="{8D8CC3DA-1844-4A28-86E0-0F19137476FE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A0F810-9D7B-4BD6-A135-167D9BF2B0B5}">
      <dsp:nvSpPr>
        <dsp:cNvPr id="0" name=""/>
        <dsp:cNvSpPr/>
      </dsp:nvSpPr>
      <dsp:spPr>
        <a:xfrm rot="5400000">
          <a:off x="-238868" y="239242"/>
          <a:ext cx="1592456" cy="11147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Discovery</a:t>
          </a:r>
          <a:endParaRPr lang="en-US" sz="1500" kern="1200" dirty="0"/>
        </a:p>
      </dsp:txBody>
      <dsp:txXfrm rot="5400000">
        <a:off x="-238868" y="239242"/>
        <a:ext cx="1592456" cy="1114719"/>
      </dsp:txXfrm>
    </dsp:sp>
    <dsp:sp modelId="{E5B4AC4F-C7A7-415C-9140-C3CE1BEBD3AF}">
      <dsp:nvSpPr>
        <dsp:cNvPr id="0" name=""/>
        <dsp:cNvSpPr/>
      </dsp:nvSpPr>
      <dsp:spPr>
        <a:xfrm rot="5400000">
          <a:off x="4154611" y="-3039517"/>
          <a:ext cx="1035096" cy="71148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Hack away plants &amp; rubble to discover ancient ruins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Learn about original inhabitants</a:t>
          </a:r>
          <a:endParaRPr lang="en-US" sz="2300" kern="1200" dirty="0"/>
        </a:p>
      </dsp:txBody>
      <dsp:txXfrm rot="5400000">
        <a:off x="4154611" y="-3039517"/>
        <a:ext cx="1035096" cy="7114880"/>
      </dsp:txXfrm>
    </dsp:sp>
    <dsp:sp modelId="{CE8A5CF4-2700-4624-BC3A-EE8DD36B1B38}">
      <dsp:nvSpPr>
        <dsp:cNvPr id="0" name=""/>
        <dsp:cNvSpPr/>
      </dsp:nvSpPr>
      <dsp:spPr>
        <a:xfrm rot="5400000">
          <a:off x="-238868" y="1637358"/>
          <a:ext cx="1592456" cy="11147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Reclamation</a:t>
          </a:r>
          <a:endParaRPr lang="en-US" sz="1500" kern="1200" dirty="0"/>
        </a:p>
      </dsp:txBody>
      <dsp:txXfrm rot="5400000">
        <a:off x="-238868" y="1637358"/>
        <a:ext cx="1592456" cy="1114719"/>
      </dsp:txXfrm>
    </dsp:sp>
    <dsp:sp modelId="{1095FF5C-DA17-4249-BCAF-7B8B57AA109A}">
      <dsp:nvSpPr>
        <dsp:cNvPr id="0" name=""/>
        <dsp:cNvSpPr/>
      </dsp:nvSpPr>
      <dsp:spPr>
        <a:xfrm rot="5400000">
          <a:off x="4154611" y="-1641401"/>
          <a:ext cx="1035096" cy="71148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Restore the ruins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Build the city back up</a:t>
          </a:r>
          <a:endParaRPr lang="en-US" sz="2300" kern="1200" dirty="0"/>
        </a:p>
      </dsp:txBody>
      <dsp:txXfrm rot="5400000">
        <a:off x="4154611" y="-1641401"/>
        <a:ext cx="1035096" cy="7114880"/>
      </dsp:txXfrm>
    </dsp:sp>
    <dsp:sp modelId="{728DB840-3FE1-4D96-AC78-0D3436E65BA2}">
      <dsp:nvSpPr>
        <dsp:cNvPr id="0" name=""/>
        <dsp:cNvSpPr/>
      </dsp:nvSpPr>
      <dsp:spPr>
        <a:xfrm rot="5400000">
          <a:off x="-238868" y="3035474"/>
          <a:ext cx="1592456" cy="11147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Tourism</a:t>
          </a:r>
          <a:endParaRPr lang="en-US" sz="1500" kern="1200" dirty="0"/>
        </a:p>
      </dsp:txBody>
      <dsp:txXfrm rot="5400000">
        <a:off x="-238868" y="3035474"/>
        <a:ext cx="1592456" cy="1114719"/>
      </dsp:txXfrm>
    </dsp:sp>
    <dsp:sp modelId="{25279565-7BAD-465E-82F1-71C9E4A311D6}">
      <dsp:nvSpPr>
        <dsp:cNvPr id="0" name=""/>
        <dsp:cNvSpPr/>
      </dsp:nvSpPr>
      <dsp:spPr>
        <a:xfrm rot="5400000">
          <a:off x="4154611" y="-243285"/>
          <a:ext cx="1035096" cy="71148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As word spreads of your revitalization, tourists arrive from all over to see the return of the grand city</a:t>
          </a:r>
          <a:endParaRPr lang="en-US" sz="2300" kern="1200" dirty="0"/>
        </a:p>
      </dsp:txBody>
      <dsp:txXfrm rot="5400000">
        <a:off x="4154611" y="-243285"/>
        <a:ext cx="1035096" cy="71148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D56E04-B2B3-4E63-8734-77D07E619012}">
      <dsp:nvSpPr>
        <dsp:cNvPr id="0" name=""/>
        <dsp:cNvSpPr/>
      </dsp:nvSpPr>
      <dsp:spPr>
        <a:xfrm>
          <a:off x="3331219" y="428"/>
          <a:ext cx="1567160" cy="1018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Harvest Wood, XP, Coins and Materials from plants Using Energy</a:t>
          </a:r>
          <a:endParaRPr lang="en-US" sz="1000" kern="1200" dirty="0"/>
        </a:p>
      </dsp:txBody>
      <dsp:txXfrm>
        <a:off x="3331219" y="428"/>
        <a:ext cx="1567160" cy="1018654"/>
      </dsp:txXfrm>
    </dsp:sp>
    <dsp:sp modelId="{1A6B615C-3840-4548-B4FD-732758CAEDFC}">
      <dsp:nvSpPr>
        <dsp:cNvPr id="0" name=""/>
        <dsp:cNvSpPr/>
      </dsp:nvSpPr>
      <dsp:spPr>
        <a:xfrm>
          <a:off x="2429836" y="509755"/>
          <a:ext cx="3369926" cy="3369926"/>
        </a:xfrm>
        <a:custGeom>
          <a:avLst/>
          <a:gdLst/>
          <a:ahLst/>
          <a:cxnLst/>
          <a:rect l="0" t="0" r="0" b="0"/>
          <a:pathLst>
            <a:path>
              <a:moveTo>
                <a:pt x="2685482" y="329211"/>
              </a:moveTo>
              <a:arcTo wR="1684963" hR="1684963" stAng="18385597" swAng="16359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0B9150-0171-406C-A444-90C09D37281F}">
      <dsp:nvSpPr>
        <dsp:cNvPr id="0" name=""/>
        <dsp:cNvSpPr/>
      </dsp:nvSpPr>
      <dsp:spPr>
        <a:xfrm>
          <a:off x="5016183" y="1685391"/>
          <a:ext cx="1567160" cy="1018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Spend</a:t>
          </a:r>
          <a:br>
            <a:rPr lang="en-US" sz="1000" kern="1200" dirty="0" smtClean="0"/>
          </a:br>
          <a:r>
            <a:rPr lang="en-US" sz="1000" kern="1200" dirty="0" smtClean="0"/>
            <a:t>Wood, Coins &amp; Materials</a:t>
          </a:r>
          <a:br>
            <a:rPr lang="en-US" sz="1000" kern="1200" dirty="0" smtClean="0"/>
          </a:br>
          <a:r>
            <a:rPr lang="en-US" sz="1000" kern="1200" dirty="0" smtClean="0"/>
            <a:t>on</a:t>
          </a:r>
          <a:br>
            <a:rPr lang="en-US" sz="1000" kern="1200" dirty="0" smtClean="0"/>
          </a:br>
          <a:r>
            <a:rPr lang="en-US" sz="1000" kern="1200" dirty="0" smtClean="0"/>
            <a:t>Buildings &amp; Nature Attractions</a:t>
          </a:r>
          <a:endParaRPr lang="en-US" sz="1000" kern="1200" dirty="0"/>
        </a:p>
      </dsp:txBody>
      <dsp:txXfrm>
        <a:off x="5016183" y="1685391"/>
        <a:ext cx="1567160" cy="1018654"/>
      </dsp:txXfrm>
    </dsp:sp>
    <dsp:sp modelId="{87692393-D52F-437A-80A3-531D8435F3E0}">
      <dsp:nvSpPr>
        <dsp:cNvPr id="0" name=""/>
        <dsp:cNvSpPr/>
      </dsp:nvSpPr>
      <dsp:spPr>
        <a:xfrm>
          <a:off x="2429836" y="509755"/>
          <a:ext cx="3369926" cy="3369926"/>
        </a:xfrm>
        <a:custGeom>
          <a:avLst/>
          <a:gdLst/>
          <a:ahLst/>
          <a:cxnLst/>
          <a:rect l="0" t="0" r="0" b="0"/>
          <a:pathLst>
            <a:path>
              <a:moveTo>
                <a:pt x="3195404" y="2431735"/>
              </a:moveTo>
              <a:arcTo wR="1684963" hR="1684963" stAng="1578485" swAng="16359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1A858A-FA76-4E6B-AC3B-0A849E77FFDD}">
      <dsp:nvSpPr>
        <dsp:cNvPr id="0" name=""/>
        <dsp:cNvSpPr/>
      </dsp:nvSpPr>
      <dsp:spPr>
        <a:xfrm>
          <a:off x="3331219" y="3370354"/>
          <a:ext cx="1567160" cy="1018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Attract Visitors with Attraction from Nature Attractions &amp; Decorations</a:t>
          </a:r>
          <a:endParaRPr lang="en-US" sz="1000" kern="1200" dirty="0"/>
        </a:p>
      </dsp:txBody>
      <dsp:txXfrm>
        <a:off x="3331219" y="3370354"/>
        <a:ext cx="1567160" cy="1018654"/>
      </dsp:txXfrm>
    </dsp:sp>
    <dsp:sp modelId="{48A0E9B6-9B9F-4732-AC59-24F6385EF91D}">
      <dsp:nvSpPr>
        <dsp:cNvPr id="0" name=""/>
        <dsp:cNvSpPr/>
      </dsp:nvSpPr>
      <dsp:spPr>
        <a:xfrm>
          <a:off x="2429836" y="509755"/>
          <a:ext cx="3369926" cy="3369926"/>
        </a:xfrm>
        <a:custGeom>
          <a:avLst/>
          <a:gdLst/>
          <a:ahLst/>
          <a:cxnLst/>
          <a:rect l="0" t="0" r="0" b="0"/>
          <a:pathLst>
            <a:path>
              <a:moveTo>
                <a:pt x="684444" y="3040715"/>
              </a:moveTo>
              <a:arcTo wR="1684963" hR="1684963" stAng="7585597" swAng="16359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9AA5F2-4068-4995-BE3C-6F555DA97086}">
      <dsp:nvSpPr>
        <dsp:cNvPr id="0" name=""/>
        <dsp:cNvSpPr/>
      </dsp:nvSpPr>
      <dsp:spPr>
        <a:xfrm>
          <a:off x="1646256" y="1685391"/>
          <a:ext cx="1567160" cy="1018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Visitors Give You Coins &amp; XP for Using Buildings</a:t>
          </a:r>
          <a:endParaRPr lang="en-US" sz="1000" kern="1200" dirty="0"/>
        </a:p>
      </dsp:txBody>
      <dsp:txXfrm>
        <a:off x="1646256" y="1685391"/>
        <a:ext cx="1567160" cy="1018654"/>
      </dsp:txXfrm>
    </dsp:sp>
    <dsp:sp modelId="{8D8CC3DA-1844-4A28-86E0-0F19137476FE}">
      <dsp:nvSpPr>
        <dsp:cNvPr id="0" name=""/>
        <dsp:cNvSpPr/>
      </dsp:nvSpPr>
      <dsp:spPr>
        <a:xfrm>
          <a:off x="2429836" y="509755"/>
          <a:ext cx="3369926" cy="3369926"/>
        </a:xfrm>
        <a:custGeom>
          <a:avLst/>
          <a:gdLst/>
          <a:ahLst/>
          <a:cxnLst/>
          <a:rect l="0" t="0" r="0" b="0"/>
          <a:pathLst>
            <a:path>
              <a:moveTo>
                <a:pt x="174521" y="938191"/>
              </a:moveTo>
              <a:arcTo wR="1684963" hR="1684963" stAng="12378485" swAng="16359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3AF4-DA8A-4C55-B61A-8ADCD64337C3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A43F-15B8-4DAE-A733-CFE4F59623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3AF4-DA8A-4C55-B61A-8ADCD64337C3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A43F-15B8-4DAE-A733-CFE4F59623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3AF4-DA8A-4C55-B61A-8ADCD64337C3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A43F-15B8-4DAE-A733-CFE4F59623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3AF4-DA8A-4C55-B61A-8ADCD64337C3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A43F-15B8-4DAE-A733-CFE4F59623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3AF4-DA8A-4C55-B61A-8ADCD64337C3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A43F-15B8-4DAE-A733-CFE4F59623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3AF4-DA8A-4C55-B61A-8ADCD64337C3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A43F-15B8-4DAE-A733-CFE4F59623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3AF4-DA8A-4C55-B61A-8ADCD64337C3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A43F-15B8-4DAE-A733-CFE4F59623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3AF4-DA8A-4C55-B61A-8ADCD64337C3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A43F-15B8-4DAE-A733-CFE4F59623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3AF4-DA8A-4C55-B61A-8ADCD64337C3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A43F-15B8-4DAE-A733-CFE4F59623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3AF4-DA8A-4C55-B61A-8ADCD64337C3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A43F-15B8-4DAE-A733-CFE4F59623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3AF4-DA8A-4C55-B61A-8ADCD64337C3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E09A43F-15B8-4DAE-A733-CFE4F59623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AC3AF4-DA8A-4C55-B61A-8ADCD64337C3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09A43F-15B8-4DAE-A733-CFE4F596233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Ravensky City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Ravenworld Game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Monsters &amp; Protectors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Monsters</a:t>
            </a:r>
          </a:p>
          <a:p>
            <a:pPr lvl="1"/>
            <a:r>
              <a:rPr lang="en-US" dirty="0" smtClean="0"/>
              <a:t>Robots </a:t>
            </a:r>
            <a:r>
              <a:rPr lang="en-US" dirty="0" smtClean="0"/>
              <a:t>(sleek automaton)</a:t>
            </a:r>
          </a:p>
          <a:p>
            <a:pPr lvl="1"/>
            <a:r>
              <a:rPr lang="en-US" dirty="0" smtClean="0"/>
              <a:t>Mutated, carnivorous plant</a:t>
            </a:r>
          </a:p>
          <a:p>
            <a:r>
              <a:rPr lang="en-US" dirty="0" smtClean="0"/>
              <a:t>Protectors</a:t>
            </a:r>
          </a:p>
          <a:p>
            <a:pPr lvl="1"/>
            <a:r>
              <a:rPr lang="en-US" dirty="0" smtClean="0"/>
              <a:t>Totems – statues with defensive powers</a:t>
            </a:r>
          </a:p>
          <a:p>
            <a:pPr lvl="1"/>
            <a:r>
              <a:rPr lang="en-US" dirty="0" smtClean="0"/>
              <a:t>Each has a personality, representing an aspect</a:t>
            </a:r>
          </a:p>
          <a:p>
            <a:pPr lvl="1"/>
            <a:r>
              <a:rPr lang="en-US" dirty="0" smtClean="0"/>
              <a:t>All quest-locked at the start, have to find &amp; restore each one on the map to unlock in the store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0080508_114854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1371600"/>
            <a:ext cx="2362200" cy="1635085"/>
          </a:xfrm>
          <a:prstGeom prst="rect">
            <a:avLst/>
          </a:prstGeom>
        </p:spPr>
      </p:pic>
      <p:pic>
        <p:nvPicPr>
          <p:cNvPr id="10" name="Picture 9" descr="plant-mons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4520" y="2743200"/>
            <a:ext cx="1737360" cy="241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Monsters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Sleek, aerodynamic </a:t>
            </a:r>
            <a:r>
              <a:rPr lang="en-US" dirty="0" smtClean="0"/>
              <a:t>malfunctioning </a:t>
            </a:r>
            <a:r>
              <a:rPr lang="en-US" dirty="0" smtClean="0"/>
              <a:t>robots </a:t>
            </a:r>
            <a:r>
              <a:rPr lang="en-US" dirty="0" smtClean="0"/>
              <a:t>and </a:t>
            </a:r>
            <a:r>
              <a:rPr lang="en-US" dirty="0" smtClean="0"/>
              <a:t>aggressive, </a:t>
            </a:r>
            <a:r>
              <a:rPr lang="en-US" dirty="0" smtClean="0"/>
              <a:t>mutated plants  pop up from time to time to impede your  progress.</a:t>
            </a:r>
            <a:endParaRPr lang="en-US" dirty="0"/>
          </a:p>
        </p:txBody>
      </p:sp>
      <p:pic>
        <p:nvPicPr>
          <p:cNvPr id="6" name="Picture 5" descr="laputa_by_starryjoh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3048000"/>
            <a:ext cx="1676400" cy="1828800"/>
          </a:xfrm>
          <a:prstGeom prst="rect">
            <a:avLst/>
          </a:prstGeom>
        </p:spPr>
      </p:pic>
      <p:pic>
        <p:nvPicPr>
          <p:cNvPr id="7" name="Picture 6" descr="ClockworkDo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1066800"/>
            <a:ext cx="25908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Totems/Statues, each with their own personality. Interacting with them allows you to have conversations, learn more of the lost civilization through their riddles</a:t>
            </a:r>
            <a:endParaRPr lang="en-US" dirty="0"/>
          </a:p>
        </p:txBody>
      </p:sp>
      <p:pic>
        <p:nvPicPr>
          <p:cNvPr id="7" name="Picture 6" descr="famous-merlion-stat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1143000"/>
            <a:ext cx="1933575" cy="1448423"/>
          </a:xfrm>
          <a:prstGeom prst="rect">
            <a:avLst/>
          </a:prstGeom>
        </p:spPr>
      </p:pic>
      <p:pic>
        <p:nvPicPr>
          <p:cNvPr id="8" name="Picture 7" descr="Statue_Bast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600200"/>
            <a:ext cx="990600" cy="2143125"/>
          </a:xfrm>
          <a:prstGeom prst="rect">
            <a:avLst/>
          </a:prstGeom>
        </p:spPr>
      </p:pic>
      <p:pic>
        <p:nvPicPr>
          <p:cNvPr id="9" name="Picture 8" descr="Planet_Apes-lawgiver-stat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2590800"/>
            <a:ext cx="1701800" cy="25527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should use </a:t>
            </a:r>
            <a:r>
              <a:rPr lang="en-US" dirty="0" err="1" smtClean="0"/>
              <a:t>Muninn</a:t>
            </a:r>
            <a:r>
              <a:rPr lang="en-US" dirty="0" smtClean="0"/>
              <a:t> as the mentor in Ravensky City, as has been </a:t>
            </a:r>
            <a:r>
              <a:rPr lang="en-US" dirty="0" smtClean="0"/>
              <a:t>established </a:t>
            </a:r>
            <a:r>
              <a:rPr lang="en-US" dirty="0" smtClean="0"/>
              <a:t>in </a:t>
            </a:r>
            <a:r>
              <a:rPr lang="en-US" dirty="0" err="1" smtClean="0"/>
              <a:t>RwF</a:t>
            </a:r>
            <a:r>
              <a:rPr lang="en-US" dirty="0" smtClean="0"/>
              <a:t>. This will also help to tie the games together a bit more.</a:t>
            </a:r>
            <a:endParaRPr lang="en-US" dirty="0"/>
          </a:p>
        </p:txBody>
      </p:sp>
      <p:pic>
        <p:nvPicPr>
          <p:cNvPr id="4" name="Picture 3" descr="hugin and mun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3581400"/>
            <a:ext cx="38100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Buildings – majestic buildings in the same architectural style as the ruins. Functionality not as important as form and beauty.</a:t>
            </a:r>
          </a:p>
          <a:p>
            <a:pPr lvl="1"/>
            <a:r>
              <a:rPr lang="en-US" dirty="0" smtClean="0"/>
              <a:t>Temple</a:t>
            </a:r>
          </a:p>
          <a:p>
            <a:pPr lvl="1"/>
            <a:r>
              <a:rPr lang="en-US" dirty="0" smtClean="0"/>
              <a:t>Baths</a:t>
            </a:r>
          </a:p>
          <a:p>
            <a:pPr lvl="1"/>
            <a:r>
              <a:rPr lang="en-US" dirty="0" smtClean="0"/>
              <a:t>Cathedral</a:t>
            </a:r>
          </a:p>
          <a:p>
            <a:pPr lvl="1"/>
            <a:r>
              <a:rPr lang="en-US" dirty="0" smtClean="0"/>
              <a:t>Rock garden</a:t>
            </a:r>
          </a:p>
          <a:p>
            <a:pPr lvl="1"/>
            <a:r>
              <a:rPr lang="en-US" dirty="0" smtClean="0"/>
              <a:t>Butterfly conservatory</a:t>
            </a:r>
          </a:p>
          <a:p>
            <a:r>
              <a:rPr lang="en-US" dirty="0" smtClean="0"/>
              <a:t>Garden</a:t>
            </a:r>
          </a:p>
          <a:p>
            <a:pPr lvl="1"/>
            <a:r>
              <a:rPr lang="en-US" dirty="0" smtClean="0"/>
              <a:t>Build non-dangerous plants that you can harvest (appointment mechanic)</a:t>
            </a:r>
          </a:p>
          <a:p>
            <a:r>
              <a:rPr lang="en-US" dirty="0" smtClean="0"/>
              <a:t>Decorations</a:t>
            </a:r>
          </a:p>
          <a:p>
            <a:pPr lvl="1"/>
            <a:r>
              <a:rPr lang="en-US" dirty="0" smtClean="0"/>
              <a:t>Lots of statues, fountains, paths, repaired ancient devices</a:t>
            </a:r>
          </a:p>
          <a:p>
            <a:pPr lvl="1"/>
            <a:r>
              <a:rPr lang="en-US" dirty="0" smtClean="0"/>
              <a:t>Layered decorations (e.g.: lamp on top of path tile)</a:t>
            </a:r>
          </a:p>
          <a:p>
            <a:pPr lvl="1"/>
            <a:r>
              <a:rPr lang="en-US" dirty="0" smtClean="0"/>
              <a:t>Smart path placement </a:t>
            </a:r>
            <a:r>
              <a:rPr lang="en-US" dirty="0" smtClean="0"/>
              <a:t>(no corners, ends, tops &amp; bottoms in store)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Buildings &amp; Decorations provide beauty, which attracts visitors</a:t>
            </a:r>
          </a:p>
          <a:p>
            <a:pPr lvl="1"/>
            <a:r>
              <a:rPr lang="en-US" dirty="0" smtClean="0"/>
              <a:t>We’ll </a:t>
            </a:r>
            <a:r>
              <a:rPr lang="en-US" dirty="0" smtClean="0"/>
              <a:t>lean more heavily on the completion of quests &amp; construction of buildings to attract visitors instead of the </a:t>
            </a:r>
            <a:r>
              <a:rPr lang="en-US" dirty="0" smtClean="0"/>
              <a:t>beauty </a:t>
            </a:r>
            <a:r>
              <a:rPr lang="en-US" dirty="0" smtClean="0"/>
              <a:t>rating</a:t>
            </a:r>
          </a:p>
          <a:p>
            <a:r>
              <a:rPr lang="en-US" dirty="0" smtClean="0"/>
              <a:t>Visitors use buildings, add coins &amp; XP to them</a:t>
            </a:r>
          </a:p>
          <a:p>
            <a:r>
              <a:rPr lang="en-US" dirty="0" smtClean="0"/>
              <a:t>You harvest coins &amp; </a:t>
            </a:r>
            <a:r>
              <a:rPr lang="en-US" dirty="0" err="1" smtClean="0"/>
              <a:t>xp</a:t>
            </a:r>
            <a:r>
              <a:rPr lang="en-US" dirty="0" smtClean="0"/>
              <a:t> from buildings once their ‘hopper’ is full, instead of stocking dimmed, empty buildings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Story/Quests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Clear out aggressive </a:t>
            </a:r>
            <a:r>
              <a:rPr lang="en-US" dirty="0" smtClean="0"/>
              <a:t>plants, clear rubble</a:t>
            </a:r>
            <a:endParaRPr lang="en-US" dirty="0" smtClean="0"/>
          </a:p>
          <a:p>
            <a:r>
              <a:rPr lang="en-US" dirty="0" smtClean="0"/>
              <a:t>Restore ruins</a:t>
            </a:r>
          </a:p>
          <a:p>
            <a:r>
              <a:rPr lang="en-US" dirty="0" smtClean="0"/>
              <a:t>Attract fortune-seeking visitors</a:t>
            </a:r>
          </a:p>
          <a:p>
            <a:r>
              <a:rPr lang="en-US" dirty="0" smtClean="0"/>
              <a:t>Track down artifacts</a:t>
            </a:r>
          </a:p>
          <a:p>
            <a:r>
              <a:rPr lang="en-US" dirty="0" smtClean="0"/>
              <a:t>Build new structures to flesh out the city</a:t>
            </a:r>
          </a:p>
          <a:p>
            <a:r>
              <a:rPr lang="en-US" dirty="0" smtClean="0"/>
              <a:t>Learn about the lost civilization</a:t>
            </a:r>
          </a:p>
          <a:p>
            <a:r>
              <a:rPr lang="en-US" dirty="0" smtClean="0"/>
              <a:t>Unlock new locations and build there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Can We Go From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Persistent mini-maps leave us a lot of room to expand from the start.</a:t>
            </a:r>
          </a:p>
          <a:p>
            <a:pPr lvl="1"/>
            <a:r>
              <a:rPr lang="en-US" dirty="0" smtClean="0"/>
              <a:t>Cloud world</a:t>
            </a:r>
          </a:p>
          <a:p>
            <a:pPr lvl="1"/>
            <a:r>
              <a:rPr lang="en-US" dirty="0" smtClean="0"/>
              <a:t>Ravensky city interior (engine </a:t>
            </a:r>
            <a:r>
              <a:rPr lang="en-US" dirty="0" smtClean="0"/>
              <a:t>room)</a:t>
            </a:r>
            <a:endParaRPr lang="en-US" dirty="0" smtClean="0"/>
          </a:p>
          <a:p>
            <a:pPr lvl="1"/>
            <a:r>
              <a:rPr lang="en-US" dirty="0" smtClean="0"/>
              <a:t>Other floating islands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Ravenworld</a:t>
            </a:r>
            <a:r>
              <a:rPr lang="en-US" dirty="0" smtClean="0"/>
              <a:t> Game Interoperability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Receive a welcome pack in either game if you’ve reached at least level 5 in the other.</a:t>
            </a:r>
          </a:p>
          <a:p>
            <a:r>
              <a:rPr lang="en-US" dirty="0" smtClean="0"/>
              <a:t>Augmented daily login bonus gives you a bonus in each game based on how much you play each</a:t>
            </a:r>
          </a:p>
          <a:p>
            <a:r>
              <a:rPr lang="en-US" dirty="0" smtClean="0"/>
              <a:t>We should have a character who comes to the fair, you complete quests for and then she leaves for Ravensky City.</a:t>
            </a:r>
          </a:p>
          <a:p>
            <a:r>
              <a:rPr lang="en-US" dirty="0" smtClean="0"/>
              <a:t>Complete a quest in each game to unlock a building in the other game.</a:t>
            </a:r>
          </a:p>
          <a:p>
            <a:r>
              <a:rPr lang="en-US" dirty="0" smtClean="0"/>
              <a:t>Certain material that exists in both games, but is easier to get in one than the other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Known Engineering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Persistent Mini-maps</a:t>
            </a:r>
          </a:p>
          <a:p>
            <a:pPr lvl="1"/>
            <a:r>
              <a:rPr lang="en-US" dirty="0" smtClean="0"/>
              <a:t>Load a new map that you can build in, that persists, has a quest completion requirement to unlock</a:t>
            </a:r>
          </a:p>
          <a:p>
            <a:r>
              <a:rPr lang="en-US" dirty="0" smtClean="0"/>
              <a:t>Buildings collect coins &amp; XP as used, until full</a:t>
            </a:r>
          </a:p>
          <a:p>
            <a:r>
              <a:rPr lang="en-US" dirty="0" smtClean="0"/>
              <a:t>Conversing with Protectors</a:t>
            </a:r>
          </a:p>
          <a:p>
            <a:r>
              <a:rPr lang="en-US" dirty="0" smtClean="0"/>
              <a:t>Airship Crash Landing</a:t>
            </a:r>
          </a:p>
          <a:p>
            <a:r>
              <a:rPr lang="en-US" dirty="0" smtClean="0"/>
              <a:t>Layered Decorations</a:t>
            </a:r>
          </a:p>
          <a:p>
            <a:r>
              <a:rPr lang="en-US" dirty="0" smtClean="0"/>
              <a:t>Smart Paths</a:t>
            </a:r>
          </a:p>
          <a:p>
            <a:r>
              <a:rPr lang="en-US" dirty="0" smtClean="0"/>
              <a:t>Cross-Game Integration</a:t>
            </a:r>
          </a:p>
          <a:p>
            <a:pPr lvl="1"/>
            <a:r>
              <a:rPr lang="en-US" dirty="0" smtClean="0"/>
              <a:t>Daily login bonus augmentation</a:t>
            </a:r>
          </a:p>
          <a:p>
            <a:pPr lvl="1"/>
            <a:r>
              <a:rPr lang="en-US" dirty="0" smtClean="0"/>
              <a:t>Quest triggers if you completed a quest in other game</a:t>
            </a:r>
          </a:p>
          <a:p>
            <a:pPr lvl="1"/>
            <a:r>
              <a:rPr lang="en-US" dirty="0" smtClean="0"/>
              <a:t>Unlock a building in each game by completing a quest in the other</a:t>
            </a:r>
          </a:p>
          <a:p>
            <a:pPr lvl="1"/>
            <a:r>
              <a:rPr lang="en-US" dirty="0" smtClean="0"/>
              <a:t>Unlock a welcome pack in each game by reaching level X</a:t>
            </a:r>
          </a:p>
          <a:p>
            <a:pPr lvl="1"/>
            <a:r>
              <a:rPr lang="en-US" dirty="0" smtClean="0"/>
              <a:t>Shared material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Ravensky City?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400" dirty="0" smtClean="0"/>
              <a:t>A floating </a:t>
            </a:r>
            <a:r>
              <a:rPr lang="en-US" sz="2400" dirty="0" smtClean="0"/>
              <a:t>city </a:t>
            </a:r>
            <a:r>
              <a:rPr lang="en-US" sz="2400" dirty="0" smtClean="0"/>
              <a:t>in the clouds, overrun by flora</a:t>
            </a:r>
          </a:p>
          <a:p>
            <a:pPr lvl="1"/>
            <a:r>
              <a:rPr lang="en-US" sz="2000" dirty="0" smtClean="0"/>
              <a:t>“Atlantis in the Sky”</a:t>
            </a:r>
          </a:p>
          <a:p>
            <a:r>
              <a:rPr lang="en-US" sz="2400" dirty="0" smtClean="0"/>
              <a:t>Similarities to Ravenwood Fair:</a:t>
            </a:r>
          </a:p>
          <a:p>
            <a:pPr lvl="1"/>
            <a:r>
              <a:rPr lang="en-US" sz="2400" dirty="0" smtClean="0"/>
              <a:t>Build &amp; Decorate</a:t>
            </a:r>
            <a:endParaRPr lang="en-US" sz="2400" dirty="0" smtClean="0"/>
          </a:p>
          <a:p>
            <a:pPr lvl="1"/>
            <a:r>
              <a:rPr lang="en-US" sz="2400" dirty="0" smtClean="0"/>
              <a:t>Collect Pickups</a:t>
            </a:r>
          </a:p>
          <a:p>
            <a:pPr lvl="1"/>
            <a:r>
              <a:rPr lang="en-US" sz="2400" dirty="0" smtClean="0"/>
              <a:t>Complete Quests</a:t>
            </a:r>
          </a:p>
          <a:p>
            <a:pPr lvl="1"/>
            <a:r>
              <a:rPr lang="en-US" sz="2400" dirty="0" smtClean="0"/>
              <a:t>Charming Characters to Nurture</a:t>
            </a:r>
          </a:p>
          <a:p>
            <a:pPr lvl="1"/>
            <a:r>
              <a:rPr lang="en-US" sz="2400" dirty="0" smtClean="0"/>
              <a:t>Beautiful Art</a:t>
            </a:r>
          </a:p>
          <a:p>
            <a:r>
              <a:rPr lang="en-US" sz="2400" dirty="0" smtClean="0"/>
              <a:t>Differences </a:t>
            </a:r>
            <a:r>
              <a:rPr lang="en-US" sz="2400" dirty="0" smtClean="0"/>
              <a:t>from Ravenwood Fair:</a:t>
            </a:r>
          </a:p>
          <a:p>
            <a:pPr lvl="1"/>
            <a:r>
              <a:rPr lang="en-US" sz="2400" dirty="0" smtClean="0"/>
              <a:t>Setting – ruined city, more majestic</a:t>
            </a:r>
          </a:p>
          <a:p>
            <a:pPr lvl="1"/>
            <a:r>
              <a:rPr lang="en-US" sz="2400" dirty="0" smtClean="0"/>
              <a:t>Unlockable Persistent Mini-maps</a:t>
            </a:r>
          </a:p>
          <a:p>
            <a:pPr lvl="1"/>
            <a:r>
              <a:rPr lang="en-US" dirty="0" smtClean="0"/>
              <a:t>More exploration/discovery</a:t>
            </a:r>
            <a:endParaRPr lang="en-US" sz="2400" dirty="0" smtClean="0"/>
          </a:p>
          <a:p>
            <a:pPr lvl="1"/>
            <a:r>
              <a:rPr lang="en-US" sz="2400" dirty="0" smtClean="0"/>
              <a:t>Instead of chopping down trees, you chop at plants that have overgrown the ruined </a:t>
            </a:r>
            <a:r>
              <a:rPr lang="en-US" sz="2400" dirty="0" smtClean="0"/>
              <a:t>city and clear rubble</a:t>
            </a:r>
            <a:endParaRPr lang="en-US" sz="2400" dirty="0" smtClean="0"/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RwF</a:t>
            </a:r>
            <a:r>
              <a:rPr lang="en-US" dirty="0" smtClean="0"/>
              <a:t> is for ladies who like Renaissance Faires, Ravensky is for ladies who like nature, have dreams of flying or like to visit ancient ruins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Floating city in the clouds</a:t>
            </a:r>
          </a:p>
          <a:p>
            <a:pPr lvl="1"/>
            <a:r>
              <a:rPr lang="en-US" dirty="0" smtClean="0"/>
              <a:t>“Top of the World”</a:t>
            </a:r>
          </a:p>
          <a:p>
            <a:pPr lvl="1"/>
            <a:r>
              <a:rPr lang="en-US" dirty="0" smtClean="0"/>
              <a:t>As you build the city back up, NPCs come to live there, all for their own reasons</a:t>
            </a:r>
          </a:p>
          <a:p>
            <a:r>
              <a:rPr lang="en-US" dirty="0" smtClean="0"/>
              <a:t>Dedicated areas for entrances to mini-maps:</a:t>
            </a:r>
          </a:p>
          <a:p>
            <a:pPr lvl="1"/>
            <a:r>
              <a:rPr lang="en-US" dirty="0" smtClean="0"/>
              <a:t>Airship Dock</a:t>
            </a:r>
          </a:p>
          <a:p>
            <a:pPr lvl="1"/>
            <a:r>
              <a:rPr lang="en-US" dirty="0" smtClean="0"/>
              <a:t>Waterfall</a:t>
            </a:r>
          </a:p>
          <a:p>
            <a:pPr lvl="1"/>
            <a:r>
              <a:rPr lang="en-US" dirty="0" smtClean="0"/>
              <a:t>Ruins entrance</a:t>
            </a:r>
          </a:p>
          <a:p>
            <a:r>
              <a:rPr lang="en-US" dirty="0" smtClean="0"/>
              <a:t>Hints in the background of areas you can eventually head to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Arrival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airship crash landing deposits you on this majestic lost city. Obscured by clouds, this city of </a:t>
            </a:r>
            <a:r>
              <a:rPr lang="en-US" dirty="0" err="1" smtClean="0"/>
              <a:t>Ravensky</a:t>
            </a:r>
            <a:r>
              <a:rPr lang="en-US" dirty="0" smtClean="0"/>
              <a:t> has been adrift for untold centuries. Former gardens have overrun what used to be a bustling city. Discover what has been lost, restore the ancient civilization and build a new destination for visitors to learn about the past.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City Development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y_laputa_2009_by_erichjuang.jpg"/>
          <p:cNvPicPr>
            <a:picLocks noChangeAspect="1"/>
          </p:cNvPicPr>
          <p:nvPr/>
        </p:nvPicPr>
        <p:blipFill>
          <a:blip r:embed="rId2" cstate="print"/>
          <a:srcRect l="5625" t="28116" b="2999"/>
          <a:stretch>
            <a:fillRect/>
          </a:stretch>
        </p:blipFill>
        <p:spPr>
          <a:xfrm>
            <a:off x="5308600" y="228600"/>
            <a:ext cx="3835400" cy="3733800"/>
          </a:xfrm>
          <a:prstGeom prst="rect">
            <a:avLst/>
          </a:prstGeom>
        </p:spPr>
      </p:pic>
      <p:pic>
        <p:nvPicPr>
          <p:cNvPr id="6" name="Picture 5" descr="Laputa_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3505200"/>
            <a:ext cx="3962400" cy="297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Inspiration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876800" cy="3017520"/>
          </a:xfrm>
        </p:spPr>
        <p:txBody>
          <a:bodyPr/>
          <a:lstStyle/>
          <a:p>
            <a:r>
              <a:rPr lang="en-US" dirty="0" err="1" smtClean="0"/>
              <a:t>Laputa</a:t>
            </a:r>
            <a:r>
              <a:rPr lang="en-US" dirty="0" smtClean="0"/>
              <a:t>: Castle in the Sky</a:t>
            </a:r>
          </a:p>
          <a:p>
            <a:r>
              <a:rPr lang="en-US" dirty="0" smtClean="0"/>
              <a:t>Air Bender Temples</a:t>
            </a:r>
          </a:p>
          <a:p>
            <a:pPr lvl="1"/>
            <a:r>
              <a:rPr lang="en-US" dirty="0" smtClean="0"/>
              <a:t>(Avatar: The Last </a:t>
            </a:r>
            <a:r>
              <a:rPr lang="en-US" dirty="0" err="1" smtClean="0"/>
              <a:t>Airbender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Macchu</a:t>
            </a:r>
            <a:r>
              <a:rPr lang="en-US" dirty="0" smtClean="0"/>
              <a:t> Picchu</a:t>
            </a:r>
          </a:p>
          <a:p>
            <a:r>
              <a:rPr lang="en-US" dirty="0" err="1" smtClean="0"/>
              <a:t>Tulum</a:t>
            </a:r>
            <a:endParaRPr lang="en-US" dirty="0" smtClean="0"/>
          </a:p>
          <a:p>
            <a:r>
              <a:rPr lang="en-US" dirty="0" smtClean="0"/>
              <a:t>Hanging Gardens of Babylon</a:t>
            </a:r>
          </a:p>
        </p:txBody>
      </p:sp>
      <p:pic>
        <p:nvPicPr>
          <p:cNvPr id="7" name="Picture 6" descr="machu-picchu-per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51944" y="4267200"/>
            <a:ext cx="2892056" cy="2590800"/>
          </a:xfrm>
          <a:prstGeom prst="rect">
            <a:avLst/>
          </a:prstGeom>
        </p:spPr>
      </p:pic>
      <p:pic>
        <p:nvPicPr>
          <p:cNvPr id="9" name="Picture 8" descr="1439583-bastion_sup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974844"/>
            <a:ext cx="3352800" cy="18831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Visitors</a:t>
            </a:r>
          </a:p>
          <a:p>
            <a:pPr lvl="1"/>
            <a:r>
              <a:rPr lang="en-US" dirty="0" smtClean="0"/>
              <a:t>Many species of birds, with distinct personalities</a:t>
            </a:r>
          </a:p>
          <a:p>
            <a:pPr lvl="1"/>
            <a:r>
              <a:rPr lang="en-US" dirty="0" smtClean="0"/>
              <a:t>Archaeologist</a:t>
            </a:r>
          </a:p>
          <a:p>
            <a:pPr lvl="1"/>
            <a:r>
              <a:rPr lang="en-US" dirty="0" smtClean="0"/>
              <a:t>Zen master</a:t>
            </a:r>
          </a:p>
          <a:p>
            <a:pPr lvl="1"/>
            <a:r>
              <a:rPr lang="en-US" dirty="0" smtClean="0"/>
              <a:t>Burned out surfer</a:t>
            </a:r>
          </a:p>
          <a:p>
            <a:pPr lvl="1"/>
            <a:r>
              <a:rPr lang="en-US" dirty="0" smtClean="0"/>
              <a:t>Get-rich-quick schemer</a:t>
            </a:r>
          </a:p>
          <a:p>
            <a:pPr lvl="1"/>
            <a:r>
              <a:rPr lang="en-US" dirty="0" smtClean="0"/>
              <a:t>Lovable rogue sky pirate</a:t>
            </a:r>
          </a:p>
          <a:p>
            <a:r>
              <a:rPr lang="en-US" dirty="0" smtClean="0"/>
              <a:t>Wind Spirits</a:t>
            </a:r>
          </a:p>
          <a:p>
            <a:pPr lvl="1"/>
            <a:r>
              <a:rPr lang="en-US" dirty="0" smtClean="0"/>
              <a:t>Impish sprites, tough to discern their agenda</a:t>
            </a:r>
          </a:p>
          <a:p>
            <a:pPr lvl="1"/>
            <a:r>
              <a:rPr lang="en-US" dirty="0" smtClean="0"/>
              <a:t>Live in the clouds</a:t>
            </a:r>
          </a:p>
          <a:p>
            <a:pPr lvl="1"/>
            <a:r>
              <a:rPr lang="en-US" dirty="0" smtClean="0"/>
              <a:t>All their magic &amp; technology is wind-powered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Core Game Loop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Harvesting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Clear rubble from the city streets</a:t>
            </a:r>
          </a:p>
          <a:p>
            <a:r>
              <a:rPr lang="en-US" dirty="0" smtClean="0"/>
              <a:t>Chop </a:t>
            </a:r>
            <a:r>
              <a:rPr lang="en-US" dirty="0" smtClean="0"/>
              <a:t>down the thorny, </a:t>
            </a:r>
            <a:r>
              <a:rPr lang="en-US" dirty="0" smtClean="0"/>
              <a:t>aggressively </a:t>
            </a:r>
            <a:r>
              <a:rPr lang="en-US" dirty="0" smtClean="0"/>
              <a:t>overgrown plants that are overtaking the ruined city</a:t>
            </a:r>
          </a:p>
          <a:p>
            <a:pPr lvl="1"/>
            <a:r>
              <a:rPr lang="en-US" dirty="0" smtClean="0"/>
              <a:t>Get loot for interacting with nature (like </a:t>
            </a:r>
            <a:r>
              <a:rPr lang="en-US" dirty="0" err="1" smtClean="0"/>
              <a:t>RwF</a:t>
            </a:r>
            <a:r>
              <a:rPr lang="en-US" dirty="0" smtClean="0"/>
              <a:t>):</a:t>
            </a:r>
          </a:p>
          <a:p>
            <a:pPr lvl="2"/>
            <a:r>
              <a:rPr lang="en-US" dirty="0" smtClean="0"/>
              <a:t>Stone</a:t>
            </a:r>
            <a:endParaRPr lang="en-US" dirty="0" smtClean="0"/>
          </a:p>
          <a:p>
            <a:pPr lvl="2"/>
            <a:r>
              <a:rPr lang="en-US" dirty="0" smtClean="0"/>
              <a:t>Coins</a:t>
            </a:r>
          </a:p>
          <a:p>
            <a:pPr lvl="2"/>
            <a:r>
              <a:rPr lang="en-US" dirty="0" smtClean="0"/>
              <a:t>XP</a:t>
            </a:r>
          </a:p>
          <a:p>
            <a:pPr lvl="2"/>
            <a:r>
              <a:rPr lang="en-US" dirty="0" smtClean="0"/>
              <a:t>Materials</a:t>
            </a:r>
          </a:p>
          <a:p>
            <a:pPr lvl="3"/>
            <a:r>
              <a:rPr lang="en-US" dirty="0" smtClean="0"/>
              <a:t>Wild plants, flowers, mushrooms and ancient artifacts</a:t>
            </a:r>
          </a:p>
          <a:p>
            <a:pPr lvl="2"/>
            <a:r>
              <a:rPr lang="en-US" dirty="0" smtClean="0"/>
              <a:t>Monsters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1149</TotalTime>
  <Words>946</Words>
  <Application>Microsoft Office PowerPoint</Application>
  <PresentationFormat>On-screen Show (4:3)</PresentationFormat>
  <Paragraphs>136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Ravensky City</vt:lpstr>
      <vt:lpstr>What is Ravensky City?</vt:lpstr>
      <vt:lpstr>Setting</vt:lpstr>
      <vt:lpstr>The Arrival</vt:lpstr>
      <vt:lpstr>Phases of City Development</vt:lpstr>
      <vt:lpstr>Art Inspiration</vt:lpstr>
      <vt:lpstr>Characters</vt:lpstr>
      <vt:lpstr>The Core Game Loop</vt:lpstr>
      <vt:lpstr>Harvesting</vt:lpstr>
      <vt:lpstr>Monsters &amp; Protectors</vt:lpstr>
      <vt:lpstr>Monsters</vt:lpstr>
      <vt:lpstr>Protectors</vt:lpstr>
      <vt:lpstr>Mentor</vt:lpstr>
      <vt:lpstr>Building</vt:lpstr>
      <vt:lpstr>Economy</vt:lpstr>
      <vt:lpstr>Story/Quests</vt:lpstr>
      <vt:lpstr>Where Can We Go From Here?</vt:lpstr>
      <vt:lpstr>Ravenworld Game Interoperability</vt:lpstr>
      <vt:lpstr>Known Engineering Requirements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Shawn</dc:creator>
  <cp:lastModifiedBy>shawn</cp:lastModifiedBy>
  <cp:revision>79</cp:revision>
  <dcterms:created xsi:type="dcterms:W3CDTF">2011-05-02T19:08:56Z</dcterms:created>
  <dcterms:modified xsi:type="dcterms:W3CDTF">2011-05-12T19:47:07Z</dcterms:modified>
</cp:coreProperties>
</file>